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 CD" userId="0ced266e60800eef" providerId="LiveId" clId="{07DF7945-BB5C-40D5-B46C-C6F4B0EDB548}"/>
    <pc:docChg chg="undo custSel addSld delSld modSld">
      <pc:chgData name="B CD" userId="0ced266e60800eef" providerId="LiveId" clId="{07DF7945-BB5C-40D5-B46C-C6F4B0EDB548}" dt="2023-05-30T01:55:50.212" v="19" actId="680"/>
      <pc:docMkLst>
        <pc:docMk/>
      </pc:docMkLst>
      <pc:sldChg chg="addSp delSp modSp mod setBg">
        <pc:chgData name="B CD" userId="0ced266e60800eef" providerId="LiveId" clId="{07DF7945-BB5C-40D5-B46C-C6F4B0EDB548}" dt="2023-05-30T01:54:51.076" v="9" actId="26606"/>
        <pc:sldMkLst>
          <pc:docMk/>
          <pc:sldMk cId="1752733800" sldId="257"/>
        </pc:sldMkLst>
        <pc:spChg chg="mo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2" creationId="{CE51B041-6B42-CF05-4C78-F60D11B07164}"/>
          </ac:spMkLst>
        </pc:spChg>
        <pc:spChg chg="add del mo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3" creationId="{93B2077C-000B-853B-0079-39D6DA90D1A9}"/>
          </ac:spMkLst>
        </pc:spChg>
        <pc:spChg chg="add del">
          <ac:chgData name="B CD" userId="0ced266e60800eef" providerId="LiveId" clId="{07DF7945-BB5C-40D5-B46C-C6F4B0EDB548}" dt="2023-05-30T01:54:47.793" v="6" actId="26606"/>
          <ac:spMkLst>
            <pc:docMk/>
            <pc:sldMk cId="1752733800" sldId="257"/>
            <ac:spMk id="8" creationId="{1C582B07-D0F0-4B6B-A5D9-D2F192CB3A4E}"/>
          </ac:spMkLst>
        </pc:spChg>
        <pc:spChg chg="add del">
          <ac:chgData name="B CD" userId="0ced266e60800eef" providerId="LiveId" clId="{07DF7945-BB5C-40D5-B46C-C6F4B0EDB548}" dt="2023-05-30T01:54:47.793" v="6" actId="26606"/>
          <ac:spMkLst>
            <pc:docMk/>
            <pc:sldMk cId="1752733800" sldId="257"/>
            <ac:spMk id="10" creationId="{181CC2FD-F5D2-4415-8486-46858CC427A4}"/>
          </ac:spMkLst>
        </pc:spChg>
        <pc:spChg chg="add del">
          <ac:chgData name="B CD" userId="0ced266e60800eef" providerId="LiveId" clId="{07DF7945-BB5C-40D5-B46C-C6F4B0EDB548}" dt="2023-05-30T01:54:47.793" v="6" actId="26606"/>
          <ac:spMkLst>
            <pc:docMk/>
            <pc:sldMk cId="1752733800" sldId="257"/>
            <ac:spMk id="12" creationId="{DA1A4301-6FFC-4C82-A1FA-7634D8CAA8F5}"/>
          </ac:spMkLst>
        </pc:spChg>
        <pc:spChg chg="add del">
          <ac:chgData name="B CD" userId="0ced266e60800eef" providerId="LiveId" clId="{07DF7945-BB5C-40D5-B46C-C6F4B0EDB548}" dt="2023-05-30T01:54:47.793" v="6" actId="26606"/>
          <ac:spMkLst>
            <pc:docMk/>
            <pc:sldMk cId="1752733800" sldId="257"/>
            <ac:spMk id="14" creationId="{E1063619-981B-4E62-A26E-E345BB3080BA}"/>
          </ac:spMkLst>
        </pc:spChg>
        <pc:spChg chg="add del">
          <ac:chgData name="B CD" userId="0ced266e60800eef" providerId="LiveId" clId="{07DF7945-BB5C-40D5-B46C-C6F4B0EDB548}" dt="2023-05-30T01:54:51.049" v="8" actId="26606"/>
          <ac:spMkLst>
            <pc:docMk/>
            <pc:sldMk cId="1752733800" sldId="257"/>
            <ac:spMk id="41" creationId="{216BB147-20D5-4D93-BDA5-1BC614D6A4B2}"/>
          </ac:spMkLst>
        </pc:spChg>
        <pc:spChg chg="add del">
          <ac:chgData name="B CD" userId="0ced266e60800eef" providerId="LiveId" clId="{07DF7945-BB5C-40D5-B46C-C6F4B0EDB548}" dt="2023-05-30T01:54:51.049" v="8" actId="26606"/>
          <ac:spMkLst>
            <pc:docMk/>
            <pc:sldMk cId="1752733800" sldId="257"/>
            <ac:spMk id="43" creationId="{0A253F60-DE40-4508-A37A-61331DF1DD5D}"/>
          </ac:spMkLst>
        </pc:spChg>
        <pc:spChg chg="add del">
          <ac:chgData name="B CD" userId="0ced266e60800eef" providerId="LiveId" clId="{07DF7945-BB5C-40D5-B46C-C6F4B0EDB548}" dt="2023-05-30T01:54:51.049" v="8" actId="26606"/>
          <ac:spMkLst>
            <pc:docMk/>
            <pc:sldMk cId="1752733800" sldId="257"/>
            <ac:spMk id="75" creationId="{A4798C7F-C8CA-4799-BF37-3AB4642CDB66}"/>
          </ac:spMkLst>
        </pc:spChg>
        <pc:spChg chg="add del">
          <ac:chgData name="B CD" userId="0ced266e60800eef" providerId="LiveId" clId="{07DF7945-BB5C-40D5-B46C-C6F4B0EDB548}" dt="2023-05-30T01:54:51.049" v="8" actId="26606"/>
          <ac:spMkLst>
            <pc:docMk/>
            <pc:sldMk cId="1752733800" sldId="257"/>
            <ac:spMk id="107" creationId="{BA6285CA-6AFA-4F27-AFB5-1B32CDE09B1A}"/>
          </ac:spMkLst>
        </pc:spChg>
        <pc:spChg chg="add del">
          <ac:chgData name="B CD" userId="0ced266e60800eef" providerId="LiveId" clId="{07DF7945-BB5C-40D5-B46C-C6F4B0EDB548}" dt="2023-05-30T01:54:51.049" v="8" actId="26606"/>
          <ac:spMkLst>
            <pc:docMk/>
            <pc:sldMk cId="1752733800" sldId="257"/>
            <ac:spMk id="109" creationId="{D690347A-6937-4F6D-93E3-D398D803DE33}"/>
          </ac:spMkLst>
        </pc:spChg>
        <pc:spChg chg="add del">
          <ac:chgData name="B CD" userId="0ced266e60800eef" providerId="LiveId" clId="{07DF7945-BB5C-40D5-B46C-C6F4B0EDB548}" dt="2023-05-30T01:54:51.049" v="8" actId="26606"/>
          <ac:spMkLst>
            <pc:docMk/>
            <pc:sldMk cId="1752733800" sldId="257"/>
            <ac:spMk id="111" creationId="{DE6FA2BA-220F-4070-A46C-D437A6D2421C}"/>
          </ac:spMkLst>
        </pc:spChg>
        <pc:spChg chg="add del">
          <ac:chgData name="B CD" userId="0ced266e60800eef" providerId="LiveId" clId="{07DF7945-BB5C-40D5-B46C-C6F4B0EDB548}" dt="2023-05-30T01:54:51.049" v="8" actId="26606"/>
          <ac:spMkLst>
            <pc:docMk/>
            <pc:sldMk cId="1752733800" sldId="257"/>
            <ac:spMk id="113" creationId="{B18D2A95-840F-45DF-AD93-5FA412FCC7EA}"/>
          </ac:spMkLst>
        </pc:spChg>
        <pc:spChg chg="add del">
          <ac:chgData name="B CD" userId="0ced266e60800eef" providerId="LiveId" clId="{07DF7945-BB5C-40D5-B46C-C6F4B0EDB548}" dt="2023-05-30T01:54:51.049" v="8" actId="26606"/>
          <ac:spMkLst>
            <pc:docMk/>
            <pc:sldMk cId="1752733800" sldId="257"/>
            <ac:spMk id="115" creationId="{F92A3F2D-F424-43A3-88B0-FB258A0C1829}"/>
          </ac:spMkLst>
        </pc:spChg>
        <pc:spChg chg="ad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148" creationId="{A4798C7F-C8CA-4799-BF37-3AB4642CDB66}"/>
          </ac:spMkLst>
        </pc:spChg>
        <pc:spChg chg="ad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153" creationId="{216BB147-20D5-4D93-BDA5-1BC614D6A4B2}"/>
          </ac:spMkLst>
        </pc:spChg>
        <pc:spChg chg="ad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154" creationId="{0A253F60-DE40-4508-A37A-61331DF1DD5D}"/>
          </ac:spMkLst>
        </pc:spChg>
        <pc:spChg chg="ad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157" creationId="{BA6285CA-6AFA-4F27-AFB5-1B32CDE09B1A}"/>
          </ac:spMkLst>
        </pc:spChg>
        <pc:spChg chg="ad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158" creationId="{7F7C084A-330C-4243-AD92-F98B226F06BC}"/>
          </ac:spMkLst>
        </pc:spChg>
        <pc:spChg chg="ad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159" creationId="{7F19A9C0-8335-4ABB-91B6-396031712693}"/>
          </ac:spMkLst>
        </pc:spChg>
        <pc:spChg chg="ad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160" creationId="{7BCC6446-8462-4A63-9B6F-8F57EC40F648}"/>
          </ac:spMkLst>
        </pc:spChg>
        <pc:spChg chg="add">
          <ac:chgData name="B CD" userId="0ced266e60800eef" providerId="LiveId" clId="{07DF7945-BB5C-40D5-B46C-C6F4B0EDB548}" dt="2023-05-30T01:54:51.076" v="9" actId="26606"/>
          <ac:spMkLst>
            <pc:docMk/>
            <pc:sldMk cId="1752733800" sldId="257"/>
            <ac:spMk id="161" creationId="{3BA1208A-FAFD-4827-BF3E-A6B16CA01D56}"/>
          </ac:spMkLst>
        </pc:spChg>
        <pc:grpChg chg="add del">
          <ac:chgData name="B CD" userId="0ced266e60800eef" providerId="LiveId" clId="{07DF7945-BB5C-40D5-B46C-C6F4B0EDB548}" dt="2023-05-30T01:54:47.793" v="6" actId="26606"/>
          <ac:grpSpMkLst>
            <pc:docMk/>
            <pc:sldMk cId="1752733800" sldId="257"/>
            <ac:grpSpMk id="16" creationId="{8323DD1D-77DE-48B2-A0A0-6265801531E5}"/>
          </ac:grpSpMkLst>
        </pc:grpChg>
        <pc:grpChg chg="add del">
          <ac:chgData name="B CD" userId="0ced266e60800eef" providerId="LiveId" clId="{07DF7945-BB5C-40D5-B46C-C6F4B0EDB548}" dt="2023-05-30T01:54:51.049" v="8" actId="26606"/>
          <ac:grpSpMkLst>
            <pc:docMk/>
            <pc:sldMk cId="1752733800" sldId="257"/>
            <ac:grpSpMk id="45" creationId="{CFB42397-759B-4110-90F9-11A099A04F18}"/>
          </ac:grpSpMkLst>
        </pc:grpChg>
        <pc:grpChg chg="add del">
          <ac:chgData name="B CD" userId="0ced266e60800eef" providerId="LiveId" clId="{07DF7945-BB5C-40D5-B46C-C6F4B0EDB548}" dt="2023-05-30T01:54:51.049" v="8" actId="26606"/>
          <ac:grpSpMkLst>
            <pc:docMk/>
            <pc:sldMk cId="1752733800" sldId="257"/>
            <ac:grpSpMk id="76" creationId="{9A50F0F9-04C8-47E4-AF66-B3CAF8C81917}"/>
          </ac:grpSpMkLst>
        </pc:grpChg>
        <pc:grpChg chg="add del">
          <ac:chgData name="B CD" userId="0ced266e60800eef" providerId="LiveId" clId="{07DF7945-BB5C-40D5-B46C-C6F4B0EDB548}" dt="2023-05-30T01:54:51.049" v="8" actId="26606"/>
          <ac:grpSpMkLst>
            <pc:docMk/>
            <pc:sldMk cId="1752733800" sldId="257"/>
            <ac:grpSpMk id="106" creationId="{87F0794B-55D3-4D2D-BDE7-4688ED321E42}"/>
          </ac:grpSpMkLst>
        </pc:grpChg>
        <pc:grpChg chg="add del">
          <ac:chgData name="B CD" userId="0ced266e60800eef" providerId="LiveId" clId="{07DF7945-BB5C-40D5-B46C-C6F4B0EDB548}" dt="2023-05-30T01:54:51.049" v="8" actId="26606"/>
          <ac:grpSpMkLst>
            <pc:docMk/>
            <pc:sldMk cId="1752733800" sldId="257"/>
            <ac:grpSpMk id="117" creationId="{E8BBA9B4-EF00-4579-A73A-061C5F902438}"/>
          </ac:grpSpMkLst>
        </pc:grpChg>
        <pc:grpChg chg="add">
          <ac:chgData name="B CD" userId="0ced266e60800eef" providerId="LiveId" clId="{07DF7945-BB5C-40D5-B46C-C6F4B0EDB548}" dt="2023-05-30T01:54:51.076" v="9" actId="26606"/>
          <ac:grpSpMkLst>
            <pc:docMk/>
            <pc:sldMk cId="1752733800" sldId="257"/>
            <ac:grpSpMk id="149" creationId="{87F0794B-55D3-4D2D-BDE7-4688ED321E42}"/>
          </ac:grpSpMkLst>
        </pc:grpChg>
        <pc:grpChg chg="add">
          <ac:chgData name="B CD" userId="0ced266e60800eef" providerId="LiveId" clId="{07DF7945-BB5C-40D5-B46C-C6F4B0EDB548}" dt="2023-05-30T01:54:51.076" v="9" actId="26606"/>
          <ac:grpSpMkLst>
            <pc:docMk/>
            <pc:sldMk cId="1752733800" sldId="257"/>
            <ac:grpSpMk id="155" creationId="{CFB42397-759B-4110-90F9-11A099A04F18}"/>
          </ac:grpSpMkLst>
        </pc:grpChg>
        <pc:grpChg chg="add">
          <ac:chgData name="B CD" userId="0ced266e60800eef" providerId="LiveId" clId="{07DF7945-BB5C-40D5-B46C-C6F4B0EDB548}" dt="2023-05-30T01:54:51.076" v="9" actId="26606"/>
          <ac:grpSpMkLst>
            <pc:docMk/>
            <pc:sldMk cId="1752733800" sldId="257"/>
            <ac:grpSpMk id="156" creationId="{9A50F0F9-04C8-47E4-AF66-B3CAF8C81917}"/>
          </ac:grpSpMkLst>
        </pc:grpChg>
        <pc:grpChg chg="add">
          <ac:chgData name="B CD" userId="0ced266e60800eef" providerId="LiveId" clId="{07DF7945-BB5C-40D5-B46C-C6F4B0EDB548}" dt="2023-05-30T01:54:51.076" v="9" actId="26606"/>
          <ac:grpSpMkLst>
            <pc:docMk/>
            <pc:sldMk cId="1752733800" sldId="257"/>
            <ac:grpSpMk id="162" creationId="{8118ECEF-CA6A-4CB6-BCA5-59B2DB40C4AB}"/>
          </ac:grpSpMkLst>
        </pc:grpChg>
      </pc:sldChg>
      <pc:sldChg chg="new">
        <pc:chgData name="B CD" userId="0ced266e60800eef" providerId="LiveId" clId="{07DF7945-BB5C-40D5-B46C-C6F4B0EDB548}" dt="2023-05-30T01:54:30.022" v="0" actId="680"/>
        <pc:sldMkLst>
          <pc:docMk/>
          <pc:sldMk cId="3834009278" sldId="258"/>
        </pc:sldMkLst>
      </pc:sldChg>
      <pc:sldChg chg="addSp delSp modSp new mod setBg">
        <pc:chgData name="B CD" userId="0ced266e60800eef" providerId="LiveId" clId="{07DF7945-BB5C-40D5-B46C-C6F4B0EDB548}" dt="2023-05-30T01:54:40.606" v="4" actId="26606"/>
        <pc:sldMkLst>
          <pc:docMk/>
          <pc:sldMk cId="222254322" sldId="259"/>
        </pc:sldMkLst>
        <pc:spChg chg="mod">
          <ac:chgData name="B CD" userId="0ced266e60800eef" providerId="LiveId" clId="{07DF7945-BB5C-40D5-B46C-C6F4B0EDB548}" dt="2023-05-30T01:54:40.606" v="4" actId="26606"/>
          <ac:spMkLst>
            <pc:docMk/>
            <pc:sldMk cId="222254322" sldId="259"/>
            <ac:spMk id="2" creationId="{70C7A5F1-BDD4-B395-8106-68F3408C7F25}"/>
          </ac:spMkLst>
        </pc:spChg>
        <pc:spChg chg="mod">
          <ac:chgData name="B CD" userId="0ced266e60800eef" providerId="LiveId" clId="{07DF7945-BB5C-40D5-B46C-C6F4B0EDB548}" dt="2023-05-30T01:54:40.606" v="4" actId="26606"/>
          <ac:spMkLst>
            <pc:docMk/>
            <pc:sldMk cId="222254322" sldId="259"/>
            <ac:spMk id="3" creationId="{FB43FC14-4AF9-D266-70A0-DDBF44F077D3}"/>
          </ac:spMkLst>
        </pc:spChg>
        <pc:spChg chg="add del">
          <ac:chgData name="B CD" userId="0ced266e60800eef" providerId="LiveId" clId="{07DF7945-BB5C-40D5-B46C-C6F4B0EDB548}" dt="2023-05-30T01:54:40.594" v="3" actId="26606"/>
          <ac:spMkLst>
            <pc:docMk/>
            <pc:sldMk cId="222254322" sldId="259"/>
            <ac:spMk id="8" creationId="{1C582B07-D0F0-4B6B-A5D9-D2F192CB3A4E}"/>
          </ac:spMkLst>
        </pc:spChg>
        <pc:spChg chg="add del">
          <ac:chgData name="B CD" userId="0ced266e60800eef" providerId="LiveId" clId="{07DF7945-BB5C-40D5-B46C-C6F4B0EDB548}" dt="2023-05-30T01:54:40.594" v="3" actId="26606"/>
          <ac:spMkLst>
            <pc:docMk/>
            <pc:sldMk cId="222254322" sldId="259"/>
            <ac:spMk id="10" creationId="{43517DAF-BA0B-48C9-8544-2D295C68FC3D}"/>
          </ac:spMkLst>
        </pc:spChg>
        <pc:spChg chg="add del">
          <ac:chgData name="B CD" userId="0ced266e60800eef" providerId="LiveId" clId="{07DF7945-BB5C-40D5-B46C-C6F4B0EDB548}" dt="2023-05-30T01:54:40.594" v="3" actId="26606"/>
          <ac:spMkLst>
            <pc:docMk/>
            <pc:sldMk cId="222254322" sldId="259"/>
            <ac:spMk id="12" creationId="{DA1A4301-6FFC-4C82-A1FA-7634D8CAA8F5}"/>
          </ac:spMkLst>
        </pc:spChg>
        <pc:spChg chg="add del">
          <ac:chgData name="B CD" userId="0ced266e60800eef" providerId="LiveId" clId="{07DF7945-BB5C-40D5-B46C-C6F4B0EDB548}" dt="2023-05-30T01:54:40.594" v="3" actId="26606"/>
          <ac:spMkLst>
            <pc:docMk/>
            <pc:sldMk cId="222254322" sldId="259"/>
            <ac:spMk id="14" creationId="{320AB72C-20FB-424A-B116-9771F33F0A5A}"/>
          </ac:spMkLst>
        </pc:spChg>
        <pc:spChg chg="add del">
          <ac:chgData name="B CD" userId="0ced266e60800eef" providerId="LiveId" clId="{07DF7945-BB5C-40D5-B46C-C6F4B0EDB548}" dt="2023-05-30T01:54:40.594" v="3" actId="26606"/>
          <ac:spMkLst>
            <pc:docMk/>
            <pc:sldMk cId="222254322" sldId="259"/>
            <ac:spMk id="16" creationId="{9E38EE1F-4E4B-4F57-B909-C42294E312D1}"/>
          </ac:spMkLst>
        </pc:spChg>
        <pc:spChg chg="add">
          <ac:chgData name="B CD" userId="0ced266e60800eef" providerId="LiveId" clId="{07DF7945-BB5C-40D5-B46C-C6F4B0EDB548}" dt="2023-05-30T01:54:40.606" v="4" actId="26606"/>
          <ac:spMkLst>
            <pc:docMk/>
            <pc:sldMk cId="222254322" sldId="259"/>
            <ac:spMk id="49" creationId="{1C582B07-D0F0-4B6B-A5D9-D2F192CB3A4E}"/>
          </ac:spMkLst>
        </pc:spChg>
        <pc:spChg chg="add">
          <ac:chgData name="B CD" userId="0ced266e60800eef" providerId="LiveId" clId="{07DF7945-BB5C-40D5-B46C-C6F4B0EDB548}" dt="2023-05-30T01:54:40.606" v="4" actId="26606"/>
          <ac:spMkLst>
            <pc:docMk/>
            <pc:sldMk cId="222254322" sldId="259"/>
            <ac:spMk id="50" creationId="{171D79C9-FD78-4D11-A424-0002509BD3FF}"/>
          </ac:spMkLst>
        </pc:spChg>
        <pc:spChg chg="add">
          <ac:chgData name="B CD" userId="0ced266e60800eef" providerId="LiveId" clId="{07DF7945-BB5C-40D5-B46C-C6F4B0EDB548}" dt="2023-05-30T01:54:40.606" v="4" actId="26606"/>
          <ac:spMkLst>
            <pc:docMk/>
            <pc:sldMk cId="222254322" sldId="259"/>
            <ac:spMk id="51" creationId="{FB6DB01C-9C1F-4164-99EC-F0C2A75CD131}"/>
          </ac:spMkLst>
        </pc:spChg>
        <pc:spChg chg="add">
          <ac:chgData name="B CD" userId="0ced266e60800eef" providerId="LiveId" clId="{07DF7945-BB5C-40D5-B46C-C6F4B0EDB548}" dt="2023-05-30T01:54:40.606" v="4" actId="26606"/>
          <ac:spMkLst>
            <pc:docMk/>
            <pc:sldMk cId="222254322" sldId="259"/>
            <ac:spMk id="52" creationId="{919796AB-81F4-4FC8-8171-F4BECA869B0A}"/>
          </ac:spMkLst>
        </pc:spChg>
        <pc:spChg chg="add">
          <ac:chgData name="B CD" userId="0ced266e60800eef" providerId="LiveId" clId="{07DF7945-BB5C-40D5-B46C-C6F4B0EDB548}" dt="2023-05-30T01:54:40.606" v="4" actId="26606"/>
          <ac:spMkLst>
            <pc:docMk/>
            <pc:sldMk cId="222254322" sldId="259"/>
            <ac:spMk id="53" creationId="{DA1A4301-6FFC-4C82-A1FA-7634D8CAA8F5}"/>
          </ac:spMkLst>
        </pc:spChg>
        <pc:grpChg chg="add del">
          <ac:chgData name="B CD" userId="0ced266e60800eef" providerId="LiveId" clId="{07DF7945-BB5C-40D5-B46C-C6F4B0EDB548}" dt="2023-05-30T01:54:40.594" v="3" actId="26606"/>
          <ac:grpSpMkLst>
            <pc:docMk/>
            <pc:sldMk cId="222254322" sldId="259"/>
            <ac:grpSpMk id="18" creationId="{8323DD1D-77DE-48B2-A0A0-6265801531E5}"/>
          </ac:grpSpMkLst>
        </pc:grpChg>
        <pc:grpChg chg="add">
          <ac:chgData name="B CD" userId="0ced266e60800eef" providerId="LiveId" clId="{07DF7945-BB5C-40D5-B46C-C6F4B0EDB548}" dt="2023-05-30T01:54:40.606" v="4" actId="26606"/>
          <ac:grpSpMkLst>
            <pc:docMk/>
            <pc:sldMk cId="222254322" sldId="259"/>
            <ac:grpSpMk id="54" creationId="{8323DD1D-77DE-48B2-A0A0-6265801531E5}"/>
          </ac:grpSpMkLst>
        </pc:grpChg>
      </pc:sldChg>
      <pc:sldChg chg="new del">
        <pc:chgData name="B CD" userId="0ced266e60800eef" providerId="LiveId" clId="{07DF7945-BB5C-40D5-B46C-C6F4B0EDB548}" dt="2023-05-30T01:55:36.020" v="15" actId="47"/>
        <pc:sldMkLst>
          <pc:docMk/>
          <pc:sldMk cId="480052906" sldId="260"/>
        </pc:sldMkLst>
      </pc:sldChg>
      <pc:sldChg chg="new del">
        <pc:chgData name="B CD" userId="0ced266e60800eef" providerId="LiveId" clId="{07DF7945-BB5C-40D5-B46C-C6F4B0EDB548}" dt="2023-05-30T01:55:29.073" v="13" actId="47"/>
        <pc:sldMkLst>
          <pc:docMk/>
          <pc:sldMk cId="3228553122" sldId="260"/>
        </pc:sldMkLst>
      </pc:sldChg>
      <pc:sldChg chg="new">
        <pc:chgData name="B CD" userId="0ced266e60800eef" providerId="LiveId" clId="{07DF7945-BB5C-40D5-B46C-C6F4B0EDB548}" dt="2023-05-30T01:55:38.672" v="16" actId="680"/>
        <pc:sldMkLst>
          <pc:docMk/>
          <pc:sldMk cId="3444369456" sldId="260"/>
        </pc:sldMkLst>
      </pc:sldChg>
      <pc:sldChg chg="new del">
        <pc:chgData name="B CD" userId="0ced266e60800eef" providerId="LiveId" clId="{07DF7945-BB5C-40D5-B46C-C6F4B0EDB548}" dt="2023-05-30T01:55:28.201" v="12" actId="47"/>
        <pc:sldMkLst>
          <pc:docMk/>
          <pc:sldMk cId="40038503" sldId="261"/>
        </pc:sldMkLst>
      </pc:sldChg>
      <pc:sldChg chg="addSp modSp new mod setBg">
        <pc:chgData name="B CD" userId="0ced266e60800eef" providerId="LiveId" clId="{07DF7945-BB5C-40D5-B46C-C6F4B0EDB548}" dt="2023-05-30T01:55:45.235" v="18" actId="26606"/>
        <pc:sldMkLst>
          <pc:docMk/>
          <pc:sldMk cId="1551687073" sldId="261"/>
        </pc:sldMkLst>
        <pc:spChg chg="mod">
          <ac:chgData name="B CD" userId="0ced266e60800eef" providerId="LiveId" clId="{07DF7945-BB5C-40D5-B46C-C6F4B0EDB548}" dt="2023-05-30T01:55:45.235" v="18" actId="26606"/>
          <ac:spMkLst>
            <pc:docMk/>
            <pc:sldMk cId="1551687073" sldId="261"/>
            <ac:spMk id="2" creationId="{9CB59D14-96E0-F105-2D97-798A3F456FD9}"/>
          </ac:spMkLst>
        </pc:spChg>
        <pc:spChg chg="mod">
          <ac:chgData name="B CD" userId="0ced266e60800eef" providerId="LiveId" clId="{07DF7945-BB5C-40D5-B46C-C6F4B0EDB548}" dt="2023-05-30T01:55:45.235" v="18" actId="26606"/>
          <ac:spMkLst>
            <pc:docMk/>
            <pc:sldMk cId="1551687073" sldId="261"/>
            <ac:spMk id="3" creationId="{0DE64820-65E7-A4F0-FD73-ACA5ED2E35A7}"/>
          </ac:spMkLst>
        </pc:spChg>
        <pc:spChg chg="add">
          <ac:chgData name="B CD" userId="0ced266e60800eef" providerId="LiveId" clId="{07DF7945-BB5C-40D5-B46C-C6F4B0EDB548}" dt="2023-05-30T01:55:45.235" v="18" actId="26606"/>
          <ac:spMkLst>
            <pc:docMk/>
            <pc:sldMk cId="1551687073" sldId="261"/>
            <ac:spMk id="8" creationId="{1C582B07-D0F0-4B6B-A5D9-D2F192CB3A4E}"/>
          </ac:spMkLst>
        </pc:spChg>
        <pc:spChg chg="add">
          <ac:chgData name="B CD" userId="0ced266e60800eef" providerId="LiveId" clId="{07DF7945-BB5C-40D5-B46C-C6F4B0EDB548}" dt="2023-05-30T01:55:45.235" v="18" actId="26606"/>
          <ac:spMkLst>
            <pc:docMk/>
            <pc:sldMk cId="1551687073" sldId="261"/>
            <ac:spMk id="10" creationId="{21B645D3-580E-4657-9154-484648880ED5}"/>
          </ac:spMkLst>
        </pc:spChg>
        <pc:spChg chg="add">
          <ac:chgData name="B CD" userId="0ced266e60800eef" providerId="LiveId" clId="{07DF7945-BB5C-40D5-B46C-C6F4B0EDB548}" dt="2023-05-30T01:55:45.235" v="18" actId="26606"/>
          <ac:spMkLst>
            <pc:docMk/>
            <pc:sldMk cId="1551687073" sldId="261"/>
            <ac:spMk id="12" creationId="{DA1A4301-6FFC-4C82-A1FA-7634D8CAA8F5}"/>
          </ac:spMkLst>
        </pc:spChg>
        <pc:spChg chg="add">
          <ac:chgData name="B CD" userId="0ced266e60800eef" providerId="LiveId" clId="{07DF7945-BB5C-40D5-B46C-C6F4B0EDB548}" dt="2023-05-30T01:55:45.235" v="18" actId="26606"/>
          <ac:spMkLst>
            <pc:docMk/>
            <pc:sldMk cId="1551687073" sldId="261"/>
            <ac:spMk id="14" creationId="{27870DA4-44E8-43FB-940A-4AF9766959C0}"/>
          </ac:spMkLst>
        </pc:spChg>
        <pc:grpChg chg="add">
          <ac:chgData name="B CD" userId="0ced266e60800eef" providerId="LiveId" clId="{07DF7945-BB5C-40D5-B46C-C6F4B0EDB548}" dt="2023-05-30T01:55:45.235" v="18" actId="26606"/>
          <ac:grpSpMkLst>
            <pc:docMk/>
            <pc:sldMk cId="1551687073" sldId="261"/>
            <ac:grpSpMk id="16" creationId="{8323DD1D-77DE-48B2-A0A0-6265801531E5}"/>
          </ac:grpSpMkLst>
        </pc:grpChg>
      </pc:sldChg>
      <pc:sldChg chg="new">
        <pc:chgData name="B CD" userId="0ced266e60800eef" providerId="LiveId" clId="{07DF7945-BB5C-40D5-B46C-C6F4B0EDB548}" dt="2023-05-30T01:55:50.212" v="19" actId="680"/>
        <pc:sldMkLst>
          <pc:docMk/>
          <pc:sldMk cId="653031976" sldId="262"/>
        </pc:sldMkLst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606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120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19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3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64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6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5/29/2023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5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5/29/2023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35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5/29/2023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14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937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560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5/29/2023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99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9" name="Video 48" descr="American Football Players">
            <a:extLst>
              <a:ext uri="{FF2B5EF4-FFF2-40B4-BE49-F238E27FC236}">
                <a16:creationId xmlns:a16="http://schemas.microsoft.com/office/drawing/2014/main" id="{CC52DB55-C595-4AE6-DDA4-873B1DEBFD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22FBD32-C88A-4C1D-BC76-613A93944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04804" y="304807"/>
            <a:ext cx="6858000" cy="6248391"/>
          </a:xfrm>
          <a:prstGeom prst="flowChartDocumen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D79EE37-C3B0-49F1-9785-D0E81CA82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B57EE24-04F7-41C6-B67E-7DA947750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7E17265-DA36-47C9-AC4D-01822E760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35D068-10AF-4241-ADFE-F40CFC9A7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19D8CB9-3E32-4523-AA97-532E923B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7CF05D3-197B-478D-91B9-1377234BF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EC49475-B923-4DC6-9257-BD65C2594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DB29F5D-09EE-40A0-A705-540E29297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CA51D99-F305-4D17-9E03-5D3559625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C8330E8-C3AF-44DC-80E5-215237BB7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6C3EC5-2106-4BC2-B570-E24E7C800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B5CAA0D-896F-46F4-BA95-0C7904A0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A459D97-1E10-461B-B7BE-4A5FC85F7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6CC35D8-8268-42B8-82BB-2120BD612E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8253610-7D46-4B46-984A-207710895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6A6CB29-B660-4E14-9809-43D35C04D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C79E6EA-9BE0-4C29-AD42-41CACB6A2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B6499EE-044E-470D-8595-61636D9C7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0E042D5-4423-4A0F-8597-2B336F92A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7BB4DB-48A1-4E03-A408-ED2D71B4E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1C7BAFB-49FE-4016-A05F-804D2BCF8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E9C7A31-7505-41B9-970C-1334EACE5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DAEDB-03F1-4BE3-AEB7-B53E401F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63867AB-2ACE-4D27-8864-3D0E2CBB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AE40CBB-020D-4627-AB50-C48748408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12AFB78-0A9B-471D-900E-0D5145E9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CBFD124-CC90-48A3-88D9-14CCA6455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0B98D2-82E8-4F95-B588-CC9ABD9B2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A3D3940-B50F-4C62-8D89-37DEE4702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23ED1A6-1F52-4F8C-A206-D0EAEA90C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D6DFE6-E11C-CE03-8597-BFEF74B3C5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410" y="728905"/>
            <a:ext cx="4567990" cy="3184274"/>
          </a:xfrm>
        </p:spPr>
        <p:txBody>
          <a:bodyPr>
            <a:normAutofit/>
          </a:bodyPr>
          <a:lstStyle/>
          <a:p>
            <a:pPr algn="l"/>
            <a:r>
              <a:rPr lang="en-CA"/>
              <a:t>NFL Sports Betting Analysis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055C20-8CA2-71C7-181E-90F06296FC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410" y="4072044"/>
            <a:ext cx="4567990" cy="1495379"/>
          </a:xfrm>
        </p:spPr>
        <p:txBody>
          <a:bodyPr>
            <a:normAutofit/>
          </a:bodyPr>
          <a:lstStyle/>
          <a:p>
            <a:pPr algn="l"/>
            <a:endParaRPr lang="en-CA" sz="2200"/>
          </a:p>
        </p:txBody>
      </p:sp>
    </p:spTree>
    <p:extLst>
      <p:ext uri="{BB962C8B-B14F-4D97-AF65-F5344CB8AC3E}">
        <p14:creationId xmlns:p14="http://schemas.microsoft.com/office/powerpoint/2010/main" val="416903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8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7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49" name="Group 9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3" name="Freeform: Shape 40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4" name="Freeform: Shape 42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55" name="Group 44">
            <a:extLst>
              <a:ext uri="{FF2B5EF4-FFF2-40B4-BE49-F238E27FC236}">
                <a16:creationId xmlns:a16="http://schemas.microsoft.com/office/drawing/2014/main" id="{CFB42397-759B-4110-90F9-11A099A04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CE16B93-748F-4AF3-90C6-D3EE861E7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1F2252F-DB74-4990-8E43-3B46EB31A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BBB0339-E325-46BB-A951-96F1A465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1A6F6B-EBF5-41B9-BDDB-AF519B8AD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2CB88A6-ABF0-4981-8112-89F17060A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207B5CF-3BA7-46DE-A98B-C46A77F21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E055E6-5758-4FD1-A969-1AB1F47EE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B9E002-9254-431A-BEE3-BC744C6D4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5BB4EB4-8685-4464-8EAE-D44D7770B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3239F69-CDD7-49E2-9C2E-B56A6D009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6C507C8-734D-457D-A4EA-3C1F17BC8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139D922-20CB-41E9-B69E-FA643C51A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FE3C40B-0A70-4224-BC24-365327DC6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22999B0-1AA0-4D8B-BB3E-1BEAD972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9737CB6-048C-4FD9-9663-0D214A0A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F1A2328-0FD2-449E-A066-56A7D096A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3212297-7D47-455C-B574-D4A450A6B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F88725D-F086-42CF-A0A4-F335D03F9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EE97B27-B4E2-45AF-ACC9-5EC22DB7A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FADBC7B-7D04-4E57-9B78-3FC78B903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CD44BB5-3236-443E-BDD8-7E145E32D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85E742B-9320-4785-A94F-2CAE2855C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A42F567-7F15-4D7B-8F9C-5F8F6B283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9DAD4DF-0FE8-401C-AE04-738B80B25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01394A-2A38-4F45-B5B6-A025C4B43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9D4873B-257C-4327-907C-082946921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5350388-C37B-41E0-8172-2F7D79DBB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DA0A053-52F2-4D51-BEB7-31B0A3CA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23551FA-C6B2-4251-A24C-021D7B64E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6" name="Group 75">
            <a:extLst>
              <a:ext uri="{FF2B5EF4-FFF2-40B4-BE49-F238E27FC236}">
                <a16:creationId xmlns:a16="http://schemas.microsoft.com/office/drawing/2014/main" id="{9A50F0F9-04C8-47E4-AF66-B3CAF8C81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017C593-7166-4110-8447-086A8A2DB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792CE38-231D-4EFB-BD1C-B0DFC4714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7902244-3120-4F1E-BCA7-C414F8CA5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C2A9BEC-6FBD-4C4E-9D8F-679710860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D05CAB2-3C3D-4649-A904-7115E0A40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79ECC96-BB36-4A8A-ACFC-0CDAC9A3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6C3BBC2-CEC2-44E9-B82B-34488E7E3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73074D9-0CF2-46DC-8D7A-871B6FE4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573F54A-11A1-4A06-8130-294B4D5CEE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2F69BFB-91DF-4F4E-BE91-2D6805CD6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BA93DEE-828E-4AC5-A89A-B3FCC168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043F28B-A5B8-4573-89CC-A68E27A72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41EDE26-6F99-4FF5-A50B-255FEF1CA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C69229A-861A-4B33-A690-B89F20F21A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1FF5E2F-2AD1-485A-8981-8905C2357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2E9781F-DF28-41A8-8A6B-7DC5409F9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CDF5C52-5A30-4182-9FF7-118DB1BB6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C8008CF-A1BC-4A0E-B9A2-05FB501EB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DF1A43F-5E26-4631-8775-BC3BACEB1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8A5A284-AA4F-43C1-84B9-947642136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3BE54E-1FBA-4E64-982C-9CA2C0C48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7BA94A-1A8A-45C6-9B8F-AFEC955F1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5C6D3A0-6B84-4021-87FB-3179A711B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A87903E-EEC8-47F4-8730-06C5FD14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8A92A2B-3460-4608-B3EA-4FFEAF83B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B0E1020-452C-4B7F-A1D2-BA8F1B83F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903CF7B-6947-4932-AD73-020495EDC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453FA51-CE2D-4B84-9F4F-3263D1BC4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327B132-AD8C-4732-93AA-C136586C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57" name="Rectangle 106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8" name="Rectangle 108">
            <a:extLst>
              <a:ext uri="{FF2B5EF4-FFF2-40B4-BE49-F238E27FC236}">
                <a16:creationId xmlns:a16="http://schemas.microsoft.com/office/drawing/2014/main" id="{7F7C084A-330C-4243-AD92-F98B226F0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9" name="Freeform: Shape 110">
            <a:extLst>
              <a:ext uri="{FF2B5EF4-FFF2-40B4-BE49-F238E27FC236}">
                <a16:creationId xmlns:a16="http://schemas.microsoft.com/office/drawing/2014/main" id="{7F19A9C0-8335-4ABB-91B6-396031712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0" name="Right Triangle 112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Freeform: Shape 114">
            <a:extLst>
              <a:ext uri="{FF2B5EF4-FFF2-40B4-BE49-F238E27FC236}">
                <a16:creationId xmlns:a16="http://schemas.microsoft.com/office/drawing/2014/main" id="{3BA1208A-FAFD-4827-BF3E-A6B16CA01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62" name="Group 116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E51B041-6B42-CF05-4C78-F60D11B07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42" y="725467"/>
            <a:ext cx="10733204" cy="2784496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54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733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9678F-0CCE-9E8C-242D-A7CCC1C0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4A994-F130-5488-AD91-841B4431E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02D44-2387-668E-7641-E4EDB6AF6B8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4009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7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0" name="Rectangle 9">
            <a:extLst>
              <a:ext uri="{FF2B5EF4-FFF2-40B4-BE49-F238E27FC236}">
                <a16:creationId xmlns:a16="http://schemas.microsoft.com/office/drawing/2014/main" id="{171D79C9-FD78-4D11-A424-0002509BD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1" name="Freeform: Shape 11">
            <a:extLst>
              <a:ext uri="{FF2B5EF4-FFF2-40B4-BE49-F238E27FC236}">
                <a16:creationId xmlns:a16="http://schemas.microsoft.com/office/drawing/2014/main" id="{FB6DB01C-9C1F-4164-99EC-F0C2A75CD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200" y="10905"/>
            <a:ext cx="2452128" cy="3034118"/>
          </a:xfrm>
          <a:custGeom>
            <a:avLst/>
            <a:gdLst>
              <a:gd name="connsiteX0" fmla="*/ 1346716 w 2452128"/>
              <a:gd name="connsiteY0" fmla="*/ 0 h 3034118"/>
              <a:gd name="connsiteX1" fmla="*/ 2306895 w 2452128"/>
              <a:gd name="connsiteY1" fmla="*/ 0 h 3034118"/>
              <a:gd name="connsiteX2" fmla="*/ 2351179 w 2452128"/>
              <a:gd name="connsiteY2" fmla="*/ 120993 h 3034118"/>
              <a:gd name="connsiteX3" fmla="*/ 2452128 w 2452128"/>
              <a:gd name="connsiteY3" fmla="*/ 788709 h 3034118"/>
              <a:gd name="connsiteX4" fmla="*/ 206719 w 2452128"/>
              <a:gd name="connsiteY4" fmla="*/ 3034118 h 3034118"/>
              <a:gd name="connsiteX5" fmla="*/ 0 w 2452128"/>
              <a:gd name="connsiteY5" fmla="*/ 3023680 h 3034118"/>
              <a:gd name="connsiteX6" fmla="*/ 0 w 2452128"/>
              <a:gd name="connsiteY6" fmla="*/ 2158450 h 3034118"/>
              <a:gd name="connsiteX7" fmla="*/ 64926 w 2452128"/>
              <a:gd name="connsiteY7" fmla="*/ 2168359 h 3034118"/>
              <a:gd name="connsiteX8" fmla="*/ 206719 w 2452128"/>
              <a:gd name="connsiteY8" fmla="*/ 2175519 h 3034118"/>
              <a:gd name="connsiteX9" fmla="*/ 1593529 w 2452128"/>
              <a:gd name="connsiteY9" fmla="*/ 788709 h 3034118"/>
              <a:gd name="connsiteX10" fmla="*/ 1356684 w 2452128"/>
              <a:gd name="connsiteY10" fmla="*/ 13330 h 3034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52128" h="3034118">
                <a:moveTo>
                  <a:pt x="1346716" y="0"/>
                </a:moveTo>
                <a:lnTo>
                  <a:pt x="2306895" y="0"/>
                </a:lnTo>
                <a:lnTo>
                  <a:pt x="2351179" y="120993"/>
                </a:lnTo>
                <a:cubicBezTo>
                  <a:pt x="2416786" y="331924"/>
                  <a:pt x="2452128" y="556189"/>
                  <a:pt x="2452128" y="788709"/>
                </a:cubicBezTo>
                <a:cubicBezTo>
                  <a:pt x="2452128" y="2028814"/>
                  <a:pt x="1446824" y="3034118"/>
                  <a:pt x="206719" y="3034118"/>
                </a:cubicBezTo>
                <a:lnTo>
                  <a:pt x="0" y="3023680"/>
                </a:lnTo>
                <a:lnTo>
                  <a:pt x="0" y="2158450"/>
                </a:lnTo>
                <a:lnTo>
                  <a:pt x="64926" y="2168359"/>
                </a:lnTo>
                <a:cubicBezTo>
                  <a:pt x="111546" y="2173094"/>
                  <a:pt x="158850" y="2175519"/>
                  <a:pt x="206719" y="2175519"/>
                </a:cubicBezTo>
                <a:cubicBezTo>
                  <a:pt x="972633" y="2175519"/>
                  <a:pt x="1593529" y="1554623"/>
                  <a:pt x="1593529" y="788709"/>
                </a:cubicBezTo>
                <a:cubicBezTo>
                  <a:pt x="1593529" y="501491"/>
                  <a:pt x="1506216" y="234667"/>
                  <a:pt x="1356684" y="13330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Freeform: Shape 13">
            <a:extLst>
              <a:ext uri="{FF2B5EF4-FFF2-40B4-BE49-F238E27FC236}">
                <a16:creationId xmlns:a16="http://schemas.microsoft.com/office/drawing/2014/main" id="{919796AB-81F4-4FC8-8171-F4BECA869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4240" y="0"/>
            <a:ext cx="4893352" cy="2394886"/>
          </a:xfrm>
          <a:custGeom>
            <a:avLst/>
            <a:gdLst>
              <a:gd name="connsiteX0" fmla="*/ 0 w 4893352"/>
              <a:gd name="connsiteY0" fmla="*/ 0 h 2394886"/>
              <a:gd name="connsiteX1" fmla="*/ 818991 w 4893352"/>
              <a:gd name="connsiteY1" fmla="*/ 0 h 2394886"/>
              <a:gd name="connsiteX2" fmla="*/ 824655 w 4893352"/>
              <a:gd name="connsiteY2" fmla="*/ 112159 h 2394886"/>
              <a:gd name="connsiteX3" fmla="*/ 2446675 w 4893352"/>
              <a:gd name="connsiteY3" fmla="*/ 1575894 h 2394886"/>
              <a:gd name="connsiteX4" fmla="*/ 4068695 w 4893352"/>
              <a:gd name="connsiteY4" fmla="*/ 112159 h 2394886"/>
              <a:gd name="connsiteX5" fmla="*/ 4074359 w 4893352"/>
              <a:gd name="connsiteY5" fmla="*/ 0 h 2394886"/>
              <a:gd name="connsiteX6" fmla="*/ 4893352 w 4893352"/>
              <a:gd name="connsiteY6" fmla="*/ 0 h 2394886"/>
              <a:gd name="connsiteX7" fmla="*/ 4883460 w 4893352"/>
              <a:gd name="connsiteY7" fmla="*/ 195896 h 2394886"/>
              <a:gd name="connsiteX8" fmla="*/ 2446676 w 4893352"/>
              <a:gd name="connsiteY8" fmla="*/ 2394886 h 2394886"/>
              <a:gd name="connsiteX9" fmla="*/ 9892 w 4893352"/>
              <a:gd name="connsiteY9" fmla="*/ 195896 h 2394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893352" h="2394886">
                <a:moveTo>
                  <a:pt x="0" y="0"/>
                </a:moveTo>
                <a:lnTo>
                  <a:pt x="818991" y="0"/>
                </a:lnTo>
                <a:lnTo>
                  <a:pt x="824655" y="112159"/>
                </a:lnTo>
                <a:cubicBezTo>
                  <a:pt x="908150" y="934317"/>
                  <a:pt x="1602488" y="1575894"/>
                  <a:pt x="2446675" y="1575894"/>
                </a:cubicBezTo>
                <a:cubicBezTo>
                  <a:pt x="3290862" y="1575894"/>
                  <a:pt x="3985201" y="934317"/>
                  <a:pt x="4068695" y="112159"/>
                </a:cubicBezTo>
                <a:lnTo>
                  <a:pt x="4074359" y="0"/>
                </a:lnTo>
                <a:lnTo>
                  <a:pt x="4893352" y="0"/>
                </a:lnTo>
                <a:lnTo>
                  <a:pt x="4883460" y="195896"/>
                </a:lnTo>
                <a:cubicBezTo>
                  <a:pt x="4758025" y="1431036"/>
                  <a:pt x="3714910" y="2394886"/>
                  <a:pt x="2446676" y="2394886"/>
                </a:cubicBezTo>
                <a:cubicBezTo>
                  <a:pt x="1178442" y="2394886"/>
                  <a:pt x="135328" y="1431036"/>
                  <a:pt x="9892" y="19589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Right Triangle 15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4145" y="3546697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17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C7A5F1-BDD4-B395-8106-68F3408C7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3511417"/>
            <a:ext cx="4712534" cy="2740908"/>
          </a:xfrm>
        </p:spPr>
        <p:txBody>
          <a:bodyPr anchor="t">
            <a:normAutofit/>
          </a:bodyPr>
          <a:lstStyle/>
          <a:p>
            <a:endParaRPr lang="en-CA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3FC14-4AF9-D266-70A0-DDBF44F07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8459" y="3511417"/>
            <a:ext cx="5813687" cy="2755940"/>
          </a:xfrm>
        </p:spPr>
        <p:txBody>
          <a:bodyPr anchor="t">
            <a:normAutofit/>
          </a:bodyPr>
          <a:lstStyle/>
          <a:p>
            <a:endParaRPr lang="en-CA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54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1094B-D6AA-ACF8-E76B-1D633E4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9D9F-B0DE-DCAE-785F-69517C0A3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4369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B645D3-580E-4657-9154-484648880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22269" y="-284218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7870DA4-44E8-43FB-940A-4AF97669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CB59D14-96E0-F105-2D97-798A3F456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28906"/>
            <a:ext cx="4712534" cy="5516051"/>
          </a:xfrm>
        </p:spPr>
        <p:txBody>
          <a:bodyPr anchor="t">
            <a:normAutofit/>
          </a:bodyPr>
          <a:lstStyle/>
          <a:p>
            <a:endParaRPr lang="en-CA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64820-65E7-A4F0-FD73-ACA5ED2E3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8459" y="728906"/>
            <a:ext cx="5813687" cy="5545420"/>
          </a:xfrm>
        </p:spPr>
        <p:txBody>
          <a:bodyPr anchor="ctr">
            <a:normAutofit/>
          </a:bodyPr>
          <a:lstStyle/>
          <a:p>
            <a:endParaRPr lang="en-CA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687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A091C-BF50-A2B7-36ED-B45420B89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808865-416D-DE04-E3F9-6A1FC1B99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53031976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AnalogousFromDarkSeedLeftStep">
      <a:dk1>
        <a:srgbClr val="000000"/>
      </a:dk1>
      <a:lt1>
        <a:srgbClr val="FFFFFF"/>
      </a:lt1>
      <a:dk2>
        <a:srgbClr val="261A2E"/>
      </a:dk2>
      <a:lt2>
        <a:srgbClr val="F0F3F3"/>
      </a:lt2>
      <a:accent1>
        <a:srgbClr val="C34D5E"/>
      </a:accent1>
      <a:accent2>
        <a:srgbClr val="B13B7E"/>
      </a:accent2>
      <a:accent3>
        <a:srgbClr val="C34DC1"/>
      </a:accent3>
      <a:accent4>
        <a:srgbClr val="823BB1"/>
      </a:accent4>
      <a:accent5>
        <a:srgbClr val="634DC3"/>
      </a:accent5>
      <a:accent6>
        <a:srgbClr val="3B56B1"/>
      </a:accent6>
      <a:hlink>
        <a:srgbClr val="7A52C5"/>
      </a:hlink>
      <a:folHlink>
        <a:srgbClr val="7F7F7F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</Words>
  <Application>Microsoft Office PowerPoint</Application>
  <PresentationFormat>Widescreen</PresentationFormat>
  <Paragraphs>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Posterama</vt:lpstr>
      <vt:lpstr>SineVTI</vt:lpstr>
      <vt:lpstr>NFL Sports Betting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NFL Sports Betting Analysis</dc:title>
  <dc:creator>B CD</dc:creator>
  <cp:lastModifiedBy>B CD</cp:lastModifiedBy>
  <cp:revision>1</cp:revision>
  <dcterms:created xsi:type="dcterms:W3CDTF">2023-05-30T01:51:34Z</dcterms:created>
  <dcterms:modified xsi:type="dcterms:W3CDTF">2023-05-30T01:55:54Z</dcterms:modified>
</cp:coreProperties>
</file>

<file path=docProps/thumbnail.jpeg>
</file>